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  <p:sldMasterId id="2147484221" r:id="rId2"/>
  </p:sldMasterIdLst>
  <p:sldIdLst>
    <p:sldId id="257" r:id="rId3"/>
    <p:sldId id="261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2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65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22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62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08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1905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46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3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20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75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43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7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9144000" cy="4075176"/>
          </a:xfrm>
        </p:spPr>
        <p:txBody>
          <a:bodyPr>
            <a:noAutofit/>
          </a:bodyPr>
          <a:lstStyle/>
          <a:p>
            <a:pPr algn="l"/>
            <a:r>
              <a:rPr lang="es-ES_tradnl" sz="2800" dirty="0">
                <a:solidFill>
                  <a:srgbClr val="FF0000"/>
                </a:solidFill>
              </a:rPr>
              <a:t>Propósito # 3: </a:t>
            </a:r>
            <a:r>
              <a:rPr lang="es-ES_tradnl" sz="2800" dirty="0">
                <a:solidFill>
                  <a:prstClr val="black"/>
                </a:solidFill>
              </a:rPr>
              <a:t>¿Cuál es la fecha de tu cumpleaños?</a:t>
            </a:r>
          </a:p>
          <a:p>
            <a:pPr algn="l"/>
            <a:r>
              <a:rPr lang="en-US" sz="2800" i="1" dirty="0">
                <a:solidFill>
                  <a:srgbClr val="92D050"/>
                </a:solidFill>
              </a:rPr>
              <a:t>L.O: </a:t>
            </a:r>
            <a:r>
              <a:rPr lang="en-US" sz="2800" i="1" dirty="0" smtClean="0">
                <a:solidFill>
                  <a:srgbClr val="92D050"/>
                </a:solidFill>
              </a:rPr>
              <a:t>Students will </a:t>
            </a:r>
            <a:r>
              <a:rPr lang="en-US" sz="2800" i="1" dirty="0">
                <a:solidFill>
                  <a:srgbClr val="92D050"/>
                </a:solidFill>
              </a:rPr>
              <a:t>remember how to write dates </a:t>
            </a:r>
            <a:r>
              <a:rPr lang="en-US" sz="2800" i="1" dirty="0" smtClean="0">
                <a:solidFill>
                  <a:srgbClr val="92D050"/>
                </a:solidFill>
              </a:rPr>
              <a:t>properly</a:t>
            </a:r>
          </a:p>
          <a:p>
            <a:pPr algn="l"/>
            <a:r>
              <a:rPr lang="es-ES_tradnl" sz="2800" dirty="0" smtClean="0">
                <a:solidFill>
                  <a:srgbClr val="FF0000"/>
                </a:solidFill>
              </a:rPr>
              <a:t>Actividad Inicial</a:t>
            </a:r>
            <a:r>
              <a:rPr lang="es-ES_tradnl" sz="2800" dirty="0" smtClean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Copia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y escribe las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fechas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espanol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Saturday, 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07/09/1953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Monday, 12/13/2014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Thursday, 10/31/2010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Tuesday, 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05/26/1940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algn="l"/>
            <a:endParaRPr lang="en-US" sz="2800" i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29640"/>
          </a:xfrm>
          <a:noFill/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Me llamo _______________               </a:t>
            </a:r>
            <a:r>
              <a:rPr lang="en-US" sz="2800">
                <a:solidFill>
                  <a:srgbClr val="0070C0"/>
                </a:solidFill>
              </a:rPr>
              <a:t>Clase </a:t>
            </a:r>
            <a:r>
              <a:rPr lang="en-US" sz="2800" smtClean="0">
                <a:solidFill>
                  <a:srgbClr val="0070C0"/>
                </a:solidFill>
              </a:rPr>
              <a:t>601</a:t>
            </a:r>
            <a:r>
              <a:rPr lang="en-US" sz="2800" dirty="0">
                <a:solidFill>
                  <a:srgbClr val="0070C0"/>
                </a:solidFill>
              </a:rPr>
              <a:t/>
            </a:r>
            <a:br>
              <a:rPr lang="en-US" sz="2800" dirty="0">
                <a:solidFill>
                  <a:srgbClr val="0070C0"/>
                </a:solidFill>
              </a:rPr>
            </a:br>
            <a:r>
              <a:rPr lang="en-US" sz="2800" dirty="0">
                <a:solidFill>
                  <a:srgbClr val="0070C0"/>
                </a:solidFill>
              </a:rPr>
              <a:t>La fecha es el 14 de </a:t>
            </a:r>
            <a:r>
              <a:rPr lang="en-US" sz="2800" dirty="0" err="1">
                <a:solidFill>
                  <a:srgbClr val="0070C0"/>
                </a:solidFill>
              </a:rPr>
              <a:t>septiembre</a:t>
            </a:r>
            <a:r>
              <a:rPr lang="en-US" sz="2800" dirty="0">
                <a:solidFill>
                  <a:srgbClr val="0070C0"/>
                </a:solidFill>
              </a:rPr>
              <a:t> del 2017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514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629400"/>
          </a:xfrm>
        </p:spPr>
        <p:txBody>
          <a:bodyPr>
            <a:normAutofit/>
          </a:bodyPr>
          <a:lstStyle/>
          <a:p>
            <a:r>
              <a:rPr lang="en-US" dirty="0" smtClean="0"/>
              <a:t>How do we say these numbers?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600-				</a:t>
            </a:r>
          </a:p>
          <a:p>
            <a:pPr marL="0" indent="0">
              <a:buNone/>
            </a:pPr>
            <a:r>
              <a:rPr lang="en-US" dirty="0" smtClean="0"/>
              <a:t>700-</a:t>
            </a:r>
          </a:p>
          <a:p>
            <a:pPr marL="0" indent="0">
              <a:buNone/>
            </a:pPr>
            <a:r>
              <a:rPr lang="en-US" dirty="0" smtClean="0"/>
              <a:t>800-</a:t>
            </a:r>
          </a:p>
          <a:p>
            <a:pPr marL="0" indent="0">
              <a:buNone/>
            </a:pPr>
            <a:r>
              <a:rPr lang="en-US" dirty="0" smtClean="0"/>
              <a:t>900-</a:t>
            </a:r>
          </a:p>
          <a:p>
            <a:pPr marL="0" indent="0">
              <a:buNone/>
            </a:pPr>
            <a:r>
              <a:rPr lang="en-US" dirty="0" smtClean="0"/>
              <a:t>1,000-</a:t>
            </a:r>
          </a:p>
          <a:p>
            <a:pPr marL="0" indent="0">
              <a:buNone/>
            </a:pPr>
            <a:r>
              <a:rPr lang="en-US" dirty="0" smtClean="0"/>
              <a:t>2,000-</a:t>
            </a:r>
          </a:p>
          <a:p>
            <a:pPr marL="0" indent="0">
              <a:buNone/>
            </a:pPr>
            <a:r>
              <a:rPr lang="en-US" dirty="0" smtClean="0"/>
              <a:t>5,000-</a:t>
            </a:r>
          </a:p>
          <a:p>
            <a:pPr marL="0" indent="0">
              <a:buNone/>
            </a:pPr>
            <a:r>
              <a:rPr lang="en-US" dirty="0" smtClean="0"/>
              <a:t>14,000-</a:t>
            </a:r>
          </a:p>
          <a:p>
            <a:pPr marL="0" indent="0">
              <a:buNone/>
            </a:pPr>
            <a:r>
              <a:rPr lang="en-US" dirty="0" smtClean="0"/>
              <a:t>33,000-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CC00CC"/>
                </a:solidFill>
                <a:latin typeface="Bradley Hand ITC" panose="03070402050302030203" pitchFamily="66" charset="0"/>
              </a:rPr>
              <a:t>Interview Helen!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66787" y="986135"/>
            <a:ext cx="1576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seiscientos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07763" y="1528916"/>
            <a:ext cx="1694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SETEcientos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43000" y="2133600"/>
            <a:ext cx="1722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ochocientos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66800" y="2701498"/>
            <a:ext cx="1833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NOVEcientos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22226" y="326990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mil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56639" y="3886200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DOS mil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453742" y="4454464"/>
            <a:ext cx="1471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CINCO mil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4934" y="5029200"/>
            <a:ext cx="1817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CATORCE mil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64521" y="5638800"/>
            <a:ext cx="2401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Treinta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tres</a:t>
            </a:r>
            <a:r>
              <a:rPr lang="en-US" sz="2400" b="1" dirty="0">
                <a:solidFill>
                  <a:srgbClr val="0070C0"/>
                </a:solidFill>
              </a:rPr>
              <a:t> mil</a:t>
            </a:r>
          </a:p>
        </p:txBody>
      </p:sp>
    </p:spTree>
    <p:extLst>
      <p:ext uri="{BB962C8B-B14F-4D97-AF65-F5344CB8AC3E}">
        <p14:creationId xmlns:p14="http://schemas.microsoft.com/office/powerpoint/2010/main" val="367065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Practica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1341437"/>
            <a:ext cx="9067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dirty="0" err="1" smtClean="0">
                <a:solidFill>
                  <a:prstClr val="black"/>
                </a:solidFill>
              </a:rPr>
              <a:t>Write</a:t>
            </a:r>
            <a:r>
              <a:rPr lang="es-ES_tradnl" dirty="0" smtClean="0">
                <a:solidFill>
                  <a:prstClr val="black"/>
                </a:solidFill>
              </a:rPr>
              <a:t> </a:t>
            </a:r>
            <a:r>
              <a:rPr lang="es-ES_tradnl" dirty="0" err="1" smtClean="0">
                <a:solidFill>
                  <a:prstClr val="black"/>
                </a:solidFill>
              </a:rPr>
              <a:t>the</a:t>
            </a:r>
            <a:r>
              <a:rPr lang="es-ES_tradnl" dirty="0" smtClean="0">
                <a:solidFill>
                  <a:prstClr val="black"/>
                </a:solidFill>
              </a:rPr>
              <a:t> </a:t>
            </a:r>
            <a:r>
              <a:rPr lang="es-ES_tradnl" dirty="0" err="1" smtClean="0">
                <a:solidFill>
                  <a:prstClr val="black"/>
                </a:solidFill>
              </a:rPr>
              <a:t>numbers</a:t>
            </a:r>
            <a:r>
              <a:rPr lang="es-ES_tradnl" dirty="0" smtClean="0">
                <a:solidFill>
                  <a:prstClr val="black"/>
                </a:solidFill>
              </a:rPr>
              <a:t> in </a:t>
            </a:r>
            <a:r>
              <a:rPr lang="es-ES_tradnl" dirty="0" err="1" smtClean="0">
                <a:solidFill>
                  <a:prstClr val="black"/>
                </a:solidFill>
              </a:rPr>
              <a:t>Spanish</a:t>
            </a:r>
            <a:endParaRPr lang="es-ES_tradnl" dirty="0" smtClean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_tradnl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447800"/>
            <a:ext cx="822960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123</a:t>
            </a:r>
          </a:p>
          <a:p>
            <a:pPr algn="l"/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216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555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3, 671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11, 085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99,999</a:t>
            </a:r>
            <a:endParaRPr lang="en-US" sz="24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73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>
                    <a:lumMod val="10000"/>
                  </a:schemeClr>
                </a:solidFill>
              </a:rPr>
              <a:t>Completa</a:t>
            </a:r>
            <a:r>
              <a:rPr lang="en-US" sz="4000" dirty="0" smtClean="0">
                <a:solidFill>
                  <a:schemeClr val="bg1">
                    <a:lumMod val="10000"/>
                  </a:schemeClr>
                </a:solidFill>
              </a:rPr>
              <a:t> la </a:t>
            </a:r>
            <a:r>
              <a:rPr lang="en-US" sz="4000" dirty="0" err="1" smtClean="0">
                <a:solidFill>
                  <a:schemeClr val="bg1">
                    <a:lumMod val="10000"/>
                  </a:schemeClr>
                </a:solidFill>
              </a:rPr>
              <a:t>hoja</a:t>
            </a:r>
            <a:r>
              <a:rPr lang="en-US" sz="4000" dirty="0" smtClean="0">
                <a:solidFill>
                  <a:schemeClr val="bg1">
                    <a:lumMod val="10000"/>
                  </a:schemeClr>
                </a:solidFill>
              </a:rPr>
              <a:t> MAS NUMEROS Y FECHAS</a:t>
            </a:r>
            <a:endParaRPr lang="en-US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304800"/>
            <a:ext cx="4114800" cy="701040"/>
          </a:xfrm>
          <a:noFill/>
        </p:spPr>
        <p:txBody>
          <a:bodyPr>
            <a:no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3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Custom 3">
      <a:dk1>
        <a:srgbClr val="EDEDED"/>
      </a:dk1>
      <a:lt1>
        <a:srgbClr val="A5A5A5"/>
      </a:lt1>
      <a:dk2>
        <a:srgbClr val="E0FF84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534</TotalTime>
  <Words>93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Black Tie</vt:lpstr>
      <vt:lpstr>Office Theme</vt:lpstr>
      <vt:lpstr>Me llamo _______________               Clase 601 La fecha es el 14 de septiembre del 2017</vt:lpstr>
      <vt:lpstr>PowerPoint Presentation</vt:lpstr>
      <vt:lpstr>Practica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             Clase 601 La fecha es el 14 de septiembre del 2017</dc:title>
  <dc:creator>Helen Zumaeta</dc:creator>
  <cp:lastModifiedBy>Helen Zumaeta</cp:lastModifiedBy>
  <cp:revision>9</cp:revision>
  <dcterms:created xsi:type="dcterms:W3CDTF">2017-09-13T19:06:35Z</dcterms:created>
  <dcterms:modified xsi:type="dcterms:W3CDTF">2017-09-14T21:11:59Z</dcterms:modified>
</cp:coreProperties>
</file>